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CF07-3F2B-4F5D-BAE0-C1497F2E8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A1A4C-3C78-4D2B-BD65-D01183E43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FEDC-497D-4E16-A09E-41C55637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835AF-6BB3-43A4-ADCB-76F053B9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67336-18F4-4B32-9057-9BB4E972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154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0A3-BB7B-4C05-A626-17F72726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7A017-B50B-4559-BD18-F9608A9BA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5A850-2BA2-49A3-B572-2BE89269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8043F-AC58-4C47-BB0C-3B7880D3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5716-154D-4D5A-8A6A-7AE3F0A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71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FCE98-6D91-43B7-BD6D-ECBC2B4AD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97382-EB71-4FA1-992A-D238151D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AE2-AFFA-4694-975D-52753AAF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70801-FD59-49F3-B094-B4C85B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15ECE-6D0E-4035-8DE9-56BB3701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072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37C4-1067-473B-82D2-4229E5FC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D6C1-B31B-4F51-BD50-0EE5B6E4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8B40-DBFA-460B-83AA-29ACB50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44357-CF62-45D0-9DB8-EEB3380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5787E-FF36-41A4-A0FF-3B0A4162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225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1445-AA1F-4624-B1A5-FF55BAF5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555C-CBAE-46C5-B666-D95F8DE26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984BC-CF8D-4A7C-9367-3EEAD5A73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1F433-CC20-44C0-A6EA-9854763B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56F9B-3FA4-43B0-870B-48D0359B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978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4237-11EF-4324-9E90-3D3E8BDF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723B-4E4D-4174-ACE4-D6CFC47CB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BA0D2-A062-4143-A210-2915069E4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33148-B4B9-4B17-B28C-D53457D6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F5481-AAD4-445A-B51C-CC57B7CF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C3481-0B6F-4BD9-AE2A-41425506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989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8759-318E-4C6B-AC1B-D4467633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D0CCC-BF74-44FE-A454-9DC72565F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907DB-EA78-423B-A386-4AB491E5B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52918-54F7-46D6-BB49-E424DA623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38393-7085-4092-BE76-BDBF345FF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E2836-9F35-42E3-81B1-E9447546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9E508-F68A-4236-8AF7-CC9498AC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2F10E-2CDF-40A3-9C13-4B315BBD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094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1D98-B0FE-4D66-BD3D-E3540AF6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2EF4C-77E1-43E9-904E-66607C4A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C8D2-273D-4C2D-9637-5F370790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112C8-4A53-49B1-82BC-7E48BF9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079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8FE3A-B132-4D9A-910F-4C3FCC85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EE2B0-8A84-46AC-A236-30B0F051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BA71D-BBB7-445D-8FE5-B877A641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881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07C1-D16C-4CF4-B009-4CE5A03F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C3B8-A7E3-4809-AACB-83084D8E4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BCC08-F883-4018-A12A-C2D97BCB5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860A-20A8-42FE-9959-5BDBD34E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81859-09DA-4D9E-88A1-5E09CBE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56D35-263E-4A0D-BD7D-D47A659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730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DE89-207F-4BAF-A90D-816B247D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5A0E5-A589-4289-933B-43FCECFC5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5482C-9C58-4DC7-B455-5D1E0CE9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1A9EA-CDF5-4DC6-8D6E-3D1F0BA2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23C3-0419-481D-BEAE-87F11F99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514AB-E2AA-4C6E-B562-7BCDE2BF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250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C69D8-8FE4-44C0-94D4-2548F0C2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C249C-CE84-49F7-AA88-2F7A528AD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34E23-6CD7-4131-BF59-979EB69E1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8E84B-5022-444B-B240-CD8399A7B219}" type="datetimeFigureOut">
              <a:rPr lang="en-NZ" smtClean="0"/>
              <a:t>5/08/2020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9B9E-35FE-4CBE-99FC-C564FD6E0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4A6ED-8473-4225-9673-C9097CD69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AFBC4-49AB-4E18-9554-79ED63DC1A8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191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A8AC483-0AAA-4887-9E89-774B00CCF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81" y="318782"/>
            <a:ext cx="11508638" cy="55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Angelene Saifoloi</dc:creator>
  <cp:lastModifiedBy>Angelene Saifoloi</cp:lastModifiedBy>
  <cp:revision>1</cp:revision>
  <dcterms:created xsi:type="dcterms:W3CDTF">2020-08-04T21:49:47Z</dcterms:created>
  <dcterms:modified xsi:type="dcterms:W3CDTF">2020-08-04T21:54:25Z</dcterms:modified>
</cp:coreProperties>
</file>